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1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0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051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8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8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0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9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0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6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33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C5936-8B39-4AE2-9E3C-FAA1142C7B97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75379-8FFD-4ACC-BE33-F5E93048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24" y="343330"/>
            <a:ext cx="3284225" cy="30965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0" y="343329"/>
            <a:ext cx="2430574" cy="3096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09" y="186971"/>
            <a:ext cx="2491763" cy="1240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38" y="186971"/>
            <a:ext cx="2491763" cy="1240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37" y="1566614"/>
            <a:ext cx="2491763" cy="12403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" y="3730171"/>
            <a:ext cx="4514645" cy="29796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13" y="3730171"/>
            <a:ext cx="4514644" cy="29796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09" y="1561117"/>
            <a:ext cx="1956682" cy="13188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500" y="3083976"/>
            <a:ext cx="2793670" cy="36153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09" y="3030758"/>
            <a:ext cx="1956682" cy="13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21" y="4754993"/>
            <a:ext cx="3251565" cy="17328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7" y="371435"/>
            <a:ext cx="3240931" cy="20303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19" y="371435"/>
            <a:ext cx="3240931" cy="20303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70" y="2564418"/>
            <a:ext cx="3240932" cy="18185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8" y="2566415"/>
            <a:ext cx="3240931" cy="20303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0" y="4769198"/>
            <a:ext cx="3258079" cy="17197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44" y="174172"/>
            <a:ext cx="2910939" cy="37670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44" y="3621974"/>
            <a:ext cx="5289656" cy="32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7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43" y="468663"/>
            <a:ext cx="5666212" cy="30042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0" y="435134"/>
            <a:ext cx="5666212" cy="30530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42" y="3178277"/>
            <a:ext cx="5693221" cy="3161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0" y="3178277"/>
            <a:ext cx="5693221" cy="31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0</Words>
  <Application>Microsoft Office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</cp:revision>
  <dcterms:created xsi:type="dcterms:W3CDTF">2019-04-15T14:05:50Z</dcterms:created>
  <dcterms:modified xsi:type="dcterms:W3CDTF">2019-04-15T21:43:00Z</dcterms:modified>
</cp:coreProperties>
</file>